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B09896-3187-4AF8-AE34-D86A780D273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96D84D-6CF5-49F9-BC4D-7CF3904E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Vocabulary Unit 1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Most artists choose to ignore the </a:t>
            </a:r>
            <a:r>
              <a:rPr lang="en-US" sz="5400" u="sng" dirty="0" smtClean="0"/>
              <a:t>carping</a:t>
            </a:r>
            <a:r>
              <a:rPr lang="en-US" sz="5400" dirty="0" smtClean="0"/>
              <a:t> of critics and simply go on with their work.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Carping</a:t>
            </a:r>
            <a:endParaRPr lang="en-US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physics teacher gave a surprisingly </a:t>
            </a:r>
            <a:r>
              <a:rPr lang="en-US" sz="5400" u="sng" dirty="0" smtClean="0"/>
              <a:t>coherent</a:t>
            </a:r>
            <a:r>
              <a:rPr lang="en-US" sz="5400" dirty="0" smtClean="0"/>
              <a:t> description of quantum mechanics.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Coherent</a:t>
            </a:r>
            <a:endParaRPr lang="en-US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If you do not wash your dishes right away, the food on them will </a:t>
            </a:r>
            <a:r>
              <a:rPr lang="en-US" sz="5400" u="sng" dirty="0" smtClean="0"/>
              <a:t>congeal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Congeal</a:t>
            </a:r>
            <a:endParaRPr lang="en-US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Most beginning writers try to </a:t>
            </a:r>
            <a:r>
              <a:rPr lang="en-US" sz="5400" u="sng" dirty="0" smtClean="0"/>
              <a:t>emulate</a:t>
            </a:r>
            <a:r>
              <a:rPr lang="en-US" sz="5400" dirty="0" smtClean="0"/>
              <a:t> a great writer and later develop their own individual styles.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Emulate</a:t>
            </a:r>
            <a:endParaRPr lang="en-US" sz="8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On Veterans Day, the President delivered a heartfelt </a:t>
            </a:r>
            <a:r>
              <a:rPr lang="en-US" sz="5400" u="sng" dirty="0" smtClean="0"/>
              <a:t>encomium</a:t>
            </a:r>
            <a:r>
              <a:rPr lang="en-US" sz="5400" dirty="0" smtClean="0"/>
              <a:t> to those who died for our country.</a:t>
            </a:r>
            <a:endParaRPr lang="en-US" sz="5400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Encomium</a:t>
            </a:r>
            <a:endParaRPr lang="en-US" sz="8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young athletes promised the coach that they would train vigorously and </a:t>
            </a:r>
            <a:r>
              <a:rPr lang="en-US" sz="5400" u="sng" dirty="0" smtClean="0"/>
              <a:t>eschew</a:t>
            </a:r>
            <a:r>
              <a:rPr lang="en-US" sz="5400" dirty="0" smtClean="0"/>
              <a:t> bad habits.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Eschew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 an </a:t>
            </a:r>
            <a:r>
              <a:rPr lang="en-US" sz="5400" u="sng" dirty="0" smtClean="0"/>
              <a:t>acquisitive</a:t>
            </a:r>
            <a:r>
              <a:rPr lang="en-US" sz="5400" dirty="0" smtClean="0"/>
              <a:t> society, there is a great deal of emphasis on buying and selling.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Acquisitive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29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What do you think </a:t>
            </a:r>
            <a:r>
              <a:rPr lang="en-US" sz="4000" b="1" u="sng" dirty="0" smtClean="0"/>
              <a:t>acquisitive </a:t>
            </a:r>
            <a:r>
              <a:rPr lang="en-US" sz="4000" dirty="0" smtClean="0"/>
              <a:t>means </a:t>
            </a:r>
            <a:r>
              <a:rPr lang="en-US" sz="4000" dirty="0" smtClean="0"/>
              <a:t>based on the context?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Are there any parts of the word that you </a:t>
            </a:r>
            <a:r>
              <a:rPr lang="en-US" sz="4000" dirty="0" smtClean="0"/>
              <a:t>know or other words you know like it?</a:t>
            </a:r>
            <a:endParaRPr lang="en-US" sz="4000" dirty="0" smtClean="0"/>
          </a:p>
          <a:p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Acquisitive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29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Write down the actual definition of </a:t>
            </a:r>
            <a:r>
              <a:rPr lang="en-US" sz="4800" b="1" u="sng" dirty="0" smtClean="0"/>
              <a:t>acquisitive</a:t>
            </a:r>
            <a:r>
              <a:rPr lang="en-US" sz="4800" dirty="0" smtClean="0"/>
              <a:t>.</a:t>
            </a:r>
            <a:endParaRPr lang="en-US" sz="4800" u="sng" dirty="0" smtClean="0"/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Are there any synonyms or antonyms for </a:t>
            </a:r>
            <a:r>
              <a:rPr lang="en-US" sz="4800" b="1" u="sng" dirty="0" smtClean="0"/>
              <a:t>acquisitive</a:t>
            </a:r>
            <a:r>
              <a:rPr lang="en-US" sz="4800" dirty="0" smtClean="0"/>
              <a:t>?</a:t>
            </a:r>
            <a:endParaRPr lang="en-US" sz="4800" dirty="0" smtClean="0"/>
          </a:p>
          <a:p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Acquisitive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24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Is there an image that can help you remember this word?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Write an original sentence using </a:t>
            </a:r>
            <a:r>
              <a:rPr lang="en-US" sz="4400" b="1" u="sng" dirty="0" smtClean="0"/>
              <a:t>acquisitive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Acquisitive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ambitious noblemen will put the young king under house arrest and </a:t>
            </a:r>
            <a:r>
              <a:rPr lang="en-US" sz="5400" u="sng" dirty="0" smtClean="0"/>
              <a:t>arrogate</a:t>
            </a:r>
            <a:r>
              <a:rPr lang="en-US" sz="5400" dirty="0" smtClean="0"/>
              <a:t> royal privileges to themselves.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Arrogate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new play’s </a:t>
            </a:r>
            <a:r>
              <a:rPr lang="en-US" sz="5400" u="sng" dirty="0" smtClean="0"/>
              <a:t>banal</a:t>
            </a:r>
            <a:r>
              <a:rPr lang="en-US" sz="5400" dirty="0" smtClean="0"/>
              <a:t> dialogue made it seem more like a soap opera than a serious drama.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Banal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His tendency to </a:t>
            </a:r>
            <a:r>
              <a:rPr lang="en-US" sz="5400" u="sng" dirty="0" smtClean="0"/>
              <a:t>belabor</a:t>
            </a:r>
            <a:r>
              <a:rPr lang="en-US" sz="5400" dirty="0" smtClean="0"/>
              <a:t> the small points often made him miss the big picture.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Belabor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48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trainee resigned after a week rather than put up with the </a:t>
            </a:r>
            <a:r>
              <a:rPr lang="en-US" sz="5400" u="sng" dirty="0" smtClean="0"/>
              <a:t>carping</a:t>
            </a:r>
            <a:r>
              <a:rPr lang="en-US" sz="5400" dirty="0" smtClean="0"/>
              <a:t> complaints of the sales manager.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Carping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266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Vocabulary Unit 1</vt:lpstr>
      <vt:lpstr>Acquisitive</vt:lpstr>
      <vt:lpstr>Acquisitive</vt:lpstr>
      <vt:lpstr>Acquisitive</vt:lpstr>
      <vt:lpstr>Acquisitive</vt:lpstr>
      <vt:lpstr>Arrogate</vt:lpstr>
      <vt:lpstr>Banal</vt:lpstr>
      <vt:lpstr>Belabor</vt:lpstr>
      <vt:lpstr>Carping</vt:lpstr>
      <vt:lpstr>Carping</vt:lpstr>
      <vt:lpstr>Coherent</vt:lpstr>
      <vt:lpstr>Congeal</vt:lpstr>
      <vt:lpstr>Emulate</vt:lpstr>
      <vt:lpstr>Encomium</vt:lpstr>
      <vt:lpstr>Eschew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Acquisitive</dc:title>
  <dc:creator>ECS</dc:creator>
  <cp:lastModifiedBy>ECS</cp:lastModifiedBy>
  <cp:revision>4</cp:revision>
  <dcterms:created xsi:type="dcterms:W3CDTF">2011-08-22T16:04:47Z</dcterms:created>
  <dcterms:modified xsi:type="dcterms:W3CDTF">2012-01-17T16:59:37Z</dcterms:modified>
</cp:coreProperties>
</file>