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EAEB92-502B-4918-B546-D17E92D2718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F32536-3A43-49EC-A507-C36BDFE5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BpKFUbOoe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86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Jane Doe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Mrs. Muñoz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English 9-?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14 November 2012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The Skin We’re In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Thesis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around the world will go to extremes to escape society’s judgment of them.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" name="Picture 9" descr="black-skin-bleach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819400"/>
            <a:ext cx="2209800" cy="1905000"/>
          </a:xfrm>
          <a:prstGeom prst="rect">
            <a:avLst/>
          </a:prstGeom>
        </p:spPr>
      </p:pic>
      <p:pic>
        <p:nvPicPr>
          <p:cNvPr id="11" name="Picture 10" descr="bad-botox-lip-job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581400"/>
            <a:ext cx="2076450" cy="2176462"/>
          </a:xfrm>
          <a:prstGeom prst="rect">
            <a:avLst/>
          </a:prstGeom>
        </p:spPr>
      </p:pic>
      <p:pic>
        <p:nvPicPr>
          <p:cNvPr id="12" name="Picture 11" descr="boob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2286000"/>
            <a:ext cx="1828800" cy="2114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682752"/>
          </a:xfrm>
        </p:spPr>
        <p:txBody>
          <a:bodyPr>
            <a:noAutofit/>
          </a:bodyPr>
          <a:lstStyle/>
          <a:p>
            <a:r>
              <a:rPr lang="en-US" sz="4400" dirty="0" smtClean="0"/>
              <a:t>Why do people bleach their skin?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the island nation of Jamaica, women living in impoverished slums are bleaching their skin in hopes of attracting a more privileged lifestyle.</a:t>
            </a:r>
          </a:p>
          <a:p>
            <a:r>
              <a:rPr lang="en-US" sz="2400" dirty="0" err="1" smtClean="0"/>
              <a:t>Mikeisha</a:t>
            </a:r>
            <a:r>
              <a:rPr lang="en-US" sz="2400" dirty="0" smtClean="0"/>
              <a:t> Simpson, a 23-year-old Kingston resident believes “fairer skin could be her ticket to a better life” (McFadden).</a:t>
            </a:r>
          </a:p>
          <a:p>
            <a:r>
              <a:rPr lang="en-US" sz="2400" dirty="0" smtClean="0"/>
              <a:t>In India men are bleaching their skin because they also hope it will “change their status in life” (Wax).</a:t>
            </a:r>
          </a:p>
          <a:p>
            <a:pPr lvl="1"/>
            <a:r>
              <a:rPr lang="en-US" sz="1900" dirty="0" smtClean="0"/>
              <a:t>Better paying jobs</a:t>
            </a:r>
          </a:p>
          <a:p>
            <a:pPr lvl="1"/>
            <a:r>
              <a:rPr lang="en-US" sz="1900" dirty="0" smtClean="0"/>
              <a:t>Wealthier mates (better dowries)</a:t>
            </a:r>
          </a:p>
          <a:p>
            <a:pPr lvl="1"/>
            <a:r>
              <a:rPr lang="en-US" sz="1900" dirty="0" smtClean="0"/>
              <a:t>Appear smarter</a:t>
            </a:r>
            <a:endParaRPr lang="en-US" sz="1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Negative effects of skin bleaching?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Skin bleaching creams in Jamaica </a:t>
            </a:r>
            <a:r>
              <a:rPr lang="en-US" dirty="0" smtClean="0"/>
              <a:t>are </a:t>
            </a:r>
            <a:r>
              <a:rPr lang="en-US" dirty="0" smtClean="0"/>
              <a:t>not regulated, which could lead to major health problems.</a:t>
            </a:r>
          </a:p>
          <a:p>
            <a:r>
              <a:rPr lang="en-US" dirty="0" smtClean="0"/>
              <a:t>“Lightening creams are not effectively regulated in Jamaica” which could lead to disfigurement, allergic reactions, yellow tinted skin, toxicity, etc</a:t>
            </a:r>
            <a:r>
              <a:rPr lang="en-US" dirty="0" smtClean="0"/>
              <a:t>. (McFadden).</a:t>
            </a:r>
          </a:p>
          <a:p>
            <a:r>
              <a:rPr lang="en-US" dirty="0" smtClean="0"/>
              <a:t>In India skin bleaching is exploding in popularity, which is only perpetuating discrimination.</a:t>
            </a:r>
          </a:p>
          <a:p>
            <a:r>
              <a:rPr lang="en-US" dirty="0" smtClean="0"/>
              <a:t>“The products are seen by critics as reinforcing long-held discrimination against darker skin, especially in northern India, where it is often linked to lower-caste systems” (Wax).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has skin color affected me?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studying abroad in Costa Rica, </a:t>
            </a:r>
            <a:r>
              <a:rPr lang="en-US" dirty="0" err="1" smtClean="0"/>
              <a:t>ticos</a:t>
            </a:r>
            <a:r>
              <a:rPr lang="en-US" dirty="0" smtClean="0"/>
              <a:t> would automatically assume I was American.</a:t>
            </a:r>
          </a:p>
          <a:p>
            <a:r>
              <a:rPr lang="en-US" dirty="0" smtClean="0"/>
              <a:t>When I met my husband Jose, he had extremely dark skin, which was proof he worked outside for a living.  In the city, people were lighter-skinned.</a:t>
            </a:r>
          </a:p>
          <a:p>
            <a:r>
              <a:rPr lang="en-US" dirty="0" smtClean="0"/>
              <a:t>Skin color in Costa Rica and other parts of the world can reveal many things about a person: career, education, economic status.  However, sometimes those preconceived notions can be incorrect </a:t>
            </a:r>
            <a:r>
              <a:rPr lang="en-US" smtClean="0"/>
              <a:t>(Muñoz).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Skin bleaching </a:t>
            </a:r>
            <a:r>
              <a:rPr lang="en-US" sz="4400" dirty="0" smtClean="0"/>
              <a:t>v</a:t>
            </a:r>
            <a:r>
              <a:rPr lang="en-US" sz="4400" dirty="0" smtClean="0"/>
              <a:t>ideo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youtu.be/BpKFUbOoe14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Works Cited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McFadden</a:t>
            </a:r>
            <a:r>
              <a:rPr lang="en-US" dirty="0" smtClean="0"/>
              <a:t>, David. "Skin Bleaching a Growing Problem </a:t>
            </a:r>
            <a:r>
              <a:rPr lang="en-US" dirty="0" smtClean="0"/>
              <a:t>	in </a:t>
            </a:r>
            <a:r>
              <a:rPr lang="en-US" dirty="0" smtClean="0"/>
              <a:t>Jamaica Slums." </a:t>
            </a:r>
            <a:r>
              <a:rPr lang="en-US" i="1" dirty="0" smtClean="0"/>
              <a:t>El Nuevo Dia</a:t>
            </a:r>
            <a:r>
              <a:rPr lang="en-US" dirty="0" smtClean="0"/>
              <a:t>. </a:t>
            </a:r>
            <a:r>
              <a:rPr lang="en-US" dirty="0" smtClean="0"/>
              <a:t>11 Apr </a:t>
            </a:r>
            <a:r>
              <a:rPr lang="en-US" dirty="0" smtClean="0"/>
              <a:t>2011: </a:t>
            </a:r>
            <a:r>
              <a:rPr lang="en-US" dirty="0" err="1" smtClean="0"/>
              <a:t>n.p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en-US" i="1" dirty="0" smtClean="0"/>
              <a:t>SIRS </a:t>
            </a:r>
            <a:r>
              <a:rPr lang="en-US" i="1" dirty="0" smtClean="0"/>
              <a:t>Issues Researcher.</a:t>
            </a:r>
            <a:r>
              <a:rPr lang="en-US" dirty="0" smtClean="0"/>
              <a:t> Web. 29 Oct 2012.</a:t>
            </a:r>
          </a:p>
          <a:p>
            <a:r>
              <a:rPr lang="en-US" dirty="0" smtClean="0"/>
              <a:t>Muñoz, </a:t>
            </a:r>
            <a:r>
              <a:rPr lang="en-US" dirty="0" smtClean="0"/>
              <a:t>Jose. “The </a:t>
            </a:r>
            <a:r>
              <a:rPr lang="en-US" dirty="0" smtClean="0"/>
              <a:t>Skin I'm In</a:t>
            </a:r>
            <a:r>
              <a:rPr lang="en-US" dirty="0" smtClean="0"/>
              <a:t>" </a:t>
            </a:r>
            <a:r>
              <a:rPr lang="en-US" dirty="0" smtClean="0"/>
              <a:t>Personal interview. 29 </a:t>
            </a:r>
            <a:r>
              <a:rPr lang="en-US" dirty="0" smtClean="0"/>
              <a:t>	Oct</a:t>
            </a:r>
            <a:r>
              <a:rPr lang="en-US" dirty="0" smtClean="0"/>
              <a:t>. 2012.</a:t>
            </a:r>
          </a:p>
          <a:p>
            <a:r>
              <a:rPr lang="en-US" dirty="0" smtClean="0"/>
              <a:t>Wax, Emily. "In India, Fairness Is a Growth Industry." </a:t>
            </a:r>
            <a:r>
              <a:rPr lang="en-US" dirty="0" smtClean="0"/>
              <a:t>	</a:t>
            </a:r>
            <a:r>
              <a:rPr lang="en-US" i="1" dirty="0" smtClean="0"/>
              <a:t>Washington </a:t>
            </a:r>
            <a:r>
              <a:rPr lang="en-US" i="1" dirty="0" smtClean="0"/>
              <a:t>Post (Washington, DC)</a:t>
            </a:r>
            <a:r>
              <a:rPr lang="en-US" dirty="0" smtClean="0"/>
              <a:t>. 04 May 2008: </a:t>
            </a:r>
            <a:r>
              <a:rPr lang="en-US" dirty="0" smtClean="0"/>
              <a:t>	A.17</a:t>
            </a:r>
            <a:r>
              <a:rPr lang="en-US" dirty="0" smtClean="0"/>
              <a:t>. </a:t>
            </a:r>
            <a:r>
              <a:rPr lang="en-US" i="1" dirty="0" smtClean="0"/>
              <a:t>SIRS Issues Researcher.</a:t>
            </a:r>
            <a:r>
              <a:rPr lang="en-US" dirty="0" smtClean="0"/>
              <a:t> Web. 29 Oct 2012.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329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Skin We’re In</vt:lpstr>
      <vt:lpstr>Thesis</vt:lpstr>
      <vt:lpstr>Why do people bleach their skin?</vt:lpstr>
      <vt:lpstr>Negative effects of skin bleaching?</vt:lpstr>
      <vt:lpstr>How has skin color affected me?</vt:lpstr>
      <vt:lpstr>Skin bleaching video</vt:lpstr>
      <vt:lpstr>Works Cited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Skin We’re In</dc:title>
  <dc:creator>ECS</dc:creator>
  <cp:lastModifiedBy>ECS</cp:lastModifiedBy>
  <cp:revision>7</cp:revision>
  <dcterms:created xsi:type="dcterms:W3CDTF">2012-11-07T18:57:36Z</dcterms:created>
  <dcterms:modified xsi:type="dcterms:W3CDTF">2012-11-08T12:31:41Z</dcterms:modified>
</cp:coreProperties>
</file>