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4140AC-21E4-4264-B019-E38E5BED0C94}" type="datetimeFigureOut">
              <a:rPr lang="en-US" smtClean="0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CA7E6E-E05D-4E1A-9AF8-AA125D0462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Students will often write required writings that fulfill a grade requirement towards graduation.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major grammatical error is being committed in the example below?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It </a:t>
            </a:r>
            <a:r>
              <a:rPr lang="en-US" sz="3600" dirty="0" smtClean="0"/>
              <a:t>was a beautiful day there was not a cloud in the sky.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major grammatical error is being committed in the example below?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She </a:t>
            </a:r>
            <a:r>
              <a:rPr lang="en-US" sz="3600" dirty="0" smtClean="0"/>
              <a:t>took dance classes. She had no natural grace or sense of rhythm. She</a:t>
            </a:r>
          </a:p>
          <a:p>
            <a:pPr algn="l"/>
            <a:r>
              <a:rPr lang="en-US" sz="3600" dirty="0" smtClean="0"/>
              <a:t>eventually gave up the idea of becoming a dancer.</a:t>
            </a:r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major grammatical error is being committed in the example below?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A story with deep thoughts and emotions.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major grammatical error is being committed in the example below?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difference between there, their, and they’re?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difference between its and it’s?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Is this right asked George in an unsure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in proper punctuation for the following piece of dialogue.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415</TotalTime>
  <Words>149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What major grammatical error is being committed in the example below?</vt:lpstr>
      <vt:lpstr>What major grammatical error is being committed in the example below?</vt:lpstr>
      <vt:lpstr>What major grammatical error is being committed in the example below?</vt:lpstr>
      <vt:lpstr>What major grammatical error is being committed in the example below?</vt:lpstr>
      <vt:lpstr>What’s the difference between there, their, and they’re?</vt:lpstr>
      <vt:lpstr>What’s the difference between its and it’s?</vt:lpstr>
      <vt:lpstr>Put in proper punctuation for the following piece of dialogue.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major grammatical error is being committed in the example below?</dc:title>
  <dc:creator>ECS</dc:creator>
  <cp:lastModifiedBy>ECS</cp:lastModifiedBy>
  <cp:revision>36</cp:revision>
  <dcterms:created xsi:type="dcterms:W3CDTF">2012-12-13T12:24:17Z</dcterms:created>
  <dcterms:modified xsi:type="dcterms:W3CDTF">2012-12-13T19:20:03Z</dcterms:modified>
</cp:coreProperties>
</file>