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02CF-6D8F-411A-A8FC-135EC030E72C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F0DF6A0-D0C6-478F-B7BC-DEB90D874A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02CF-6D8F-411A-A8FC-135EC030E72C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6A0-D0C6-478F-B7BC-DEB90D874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02CF-6D8F-411A-A8FC-135EC030E72C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6A0-D0C6-478F-B7BC-DEB90D874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02CF-6D8F-411A-A8FC-135EC030E72C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6A0-D0C6-478F-B7BC-DEB90D874A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02CF-6D8F-411A-A8FC-135EC030E72C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0DF6A0-D0C6-478F-B7BC-DEB90D874A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02CF-6D8F-411A-A8FC-135EC030E72C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6A0-D0C6-478F-B7BC-DEB90D874A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02CF-6D8F-411A-A8FC-135EC030E72C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6A0-D0C6-478F-B7BC-DEB90D874A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02CF-6D8F-411A-A8FC-135EC030E72C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6A0-D0C6-478F-B7BC-DEB90D874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02CF-6D8F-411A-A8FC-135EC030E72C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6A0-D0C6-478F-B7BC-DEB90D874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02CF-6D8F-411A-A8FC-135EC030E72C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F6A0-D0C6-478F-B7BC-DEB90D874A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02CF-6D8F-411A-A8FC-135EC030E72C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0DF6A0-D0C6-478F-B7BC-DEB90D874A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2C02CF-6D8F-411A-A8FC-135EC030E72C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F0DF6A0-D0C6-478F-B7BC-DEB90D874A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clause must contain what two parts of speech?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Despite her reservations, Sheila agreed to make the trip with Jason.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Which is the independent or main clause in this example?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We went searching for them after they didn’t return on time.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Which is the dependent or subordinate clause in this example?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Before running away, Thelma decided she better call Louise to see if she wanted to tag along.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type of phrase is used at the beginning of this example?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does FANBOYS stand for?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Jesse really wanted to attend the winter formal, but he decided not to because he has no rhythm.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type of sentence structure is represented in this example?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Werewolves use a special shampoo, mayonnaise with cucumber extract, to keep their hair silky smooth.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type of sentence structure is represented in this example?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The old man next door always complains he even called the Sheriff on us one time.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would you place the semicolon in this sentence?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Harry wanted to meet Sally, however, she was unavailable because she was ill with the mumps.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Which of the following sentences contains a transitional word?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</TotalTime>
  <Words>211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A clause must contain what two parts of speech?</vt:lpstr>
      <vt:lpstr>Which is the independent or main clause in this example?</vt:lpstr>
      <vt:lpstr>Which is the dependent or subordinate clause in this example?</vt:lpstr>
      <vt:lpstr>What type of phrase is used at the beginning of this example?</vt:lpstr>
      <vt:lpstr>What does FANBOYS stand for?</vt:lpstr>
      <vt:lpstr>What type of sentence structure is represented in this example?</vt:lpstr>
      <vt:lpstr>What type of sentence structure is represented in this example?</vt:lpstr>
      <vt:lpstr>Where would you place the semicolon in this sentence?</vt:lpstr>
      <vt:lpstr>Which of the following sentences contains a transitional word?</vt:lpstr>
    </vt:vector>
  </TitlesOfParts>
  <Company>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clause must contain what two parts of speech?</dc:title>
  <dc:creator>ECS</dc:creator>
  <cp:lastModifiedBy>ECS</cp:lastModifiedBy>
  <cp:revision>2</cp:revision>
  <dcterms:created xsi:type="dcterms:W3CDTF">2012-12-12T12:27:58Z</dcterms:created>
  <dcterms:modified xsi:type="dcterms:W3CDTF">2012-12-12T12:39:49Z</dcterms:modified>
</cp:coreProperties>
</file>